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2" r:id="rId4"/>
    <p:sldId id="273" r:id="rId5"/>
    <p:sldId id="263" r:id="rId6"/>
    <p:sldId id="264" r:id="rId7"/>
    <p:sldId id="265" r:id="rId8"/>
    <p:sldId id="266" r:id="rId9"/>
    <p:sldId id="267" r:id="rId10"/>
    <p:sldId id="309" r:id="rId11"/>
    <p:sldId id="268" r:id="rId12"/>
    <p:sldId id="269" r:id="rId13"/>
    <p:sldId id="275" r:id="rId14"/>
    <p:sldId id="276" r:id="rId15"/>
    <p:sldId id="318" r:id="rId16"/>
    <p:sldId id="319" r:id="rId17"/>
    <p:sldId id="320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94660"/>
  </p:normalViewPr>
  <p:slideViewPr>
    <p:cSldViewPr>
      <p:cViewPr varScale="1">
        <p:scale>
          <a:sx n="82" d="100"/>
          <a:sy n="82" d="100"/>
        </p:scale>
        <p:origin x="-1435" y="-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5C889E25-242F-40D6-B806-6093C3667CC4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89E25-242F-40D6-B806-6093C3667CC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89E25-242F-40D6-B806-6093C3667CC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5C889E25-242F-40D6-B806-6093C3667CC4}" type="slidenum">
              <a:rPr lang="en-US" smtClean="0"/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5C889E25-242F-40D6-B806-6093C3667CC4}" type="slidenum">
              <a:rPr lang="en-US" smtClean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89E25-242F-40D6-B806-6093C3667CC4}" type="slidenum">
              <a:rPr lang="en-US" smtClean="0"/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89E25-242F-40D6-B806-6093C3667CC4}" type="slidenum">
              <a:rPr lang="en-US" smtClean="0"/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5C889E25-242F-40D6-B806-6093C3667CC4}" type="slidenum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89E25-242F-40D6-B806-6093C3667CC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5C889E25-242F-40D6-B806-6093C3667CC4}" type="slidenum">
              <a:rPr lang="en-US" smtClean="0"/>
            </a:fld>
            <a:endParaRPr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dirty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5C889E25-242F-40D6-B806-6093C3667CC4}" type="slidenum">
              <a:rPr lang="en-US" smtClean="0"/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  <a:p>
            <a:pPr lvl="1" eaLnBrk="1" latinLnBrk="0" hangingPunct="1"/>
            <a:r>
              <a:rPr kumimoji="0" lang="en-US"/>
              <a:t>Second level</a:t>
            </a:r>
            <a:endParaRPr kumimoji="0" lang="en-US"/>
          </a:p>
          <a:p>
            <a:pPr lvl="2" eaLnBrk="1" latinLnBrk="0" hangingPunct="1"/>
            <a:r>
              <a:rPr kumimoji="0" lang="en-US"/>
              <a:t>Third level</a:t>
            </a:r>
            <a:endParaRPr kumimoji="0" lang="en-US"/>
          </a:p>
          <a:p>
            <a:pPr lvl="3" eaLnBrk="1" latinLnBrk="0" hangingPunct="1"/>
            <a:r>
              <a:rPr kumimoji="0" lang="en-US"/>
              <a:t>Fourth level</a:t>
            </a:r>
            <a:endParaRPr kumimoji="0" lang="en-US"/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76C0BEA7-3D1A-4B5D-AB89-2949B18D5AB8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5C889E25-242F-40D6-B806-6093C3667CC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 panose="05000000000000000000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 panose="05020102010507070707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 panose="05000000000000000000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 panose="05000000000000000000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 panose="05020102010507070707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 panose="05000000000000000000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microsoft.com/office/2007/relationships/media" Target="file:///C:\Users\Rohan\Desktop\20220523_113922.mp4" TargetMode="External"/><Relationship Id="rId1" Type="http://schemas.openxmlformats.org/officeDocument/2006/relationships/video" Target="file:///C:\Users\Rohan\Desktop\20220523_113922.mp4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79712" y="2631346"/>
            <a:ext cx="6912768" cy="1368152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Time-table management system for educational institutions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5517232"/>
            <a:ext cx="7467600" cy="822722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Figure6-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deleting data from the storage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Screenshot (969)"/>
          <p:cNvPicPr>
            <a:picLocks noChangeAspect="1"/>
          </p:cNvPicPr>
          <p:nvPr>
            <p:ph sz="quarter" idx="1"/>
          </p:nvPr>
        </p:nvPicPr>
        <p:blipFill>
          <a:blip r:embed="rId1"/>
          <a:srcRect l="5544" t="-1225" r="18401" b="8032"/>
          <a:stretch>
            <a:fillRect/>
          </a:stretch>
        </p:blipFill>
        <p:spPr>
          <a:xfrm>
            <a:off x="1547495" y="764540"/>
            <a:ext cx="5679440" cy="391223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774" y="5589240"/>
            <a:ext cx="7467600" cy="792088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Figure7-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database output after deleting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 descr="Screenshot (970)"/>
          <p:cNvPicPr>
            <a:picLocks noChangeAspect="1"/>
          </p:cNvPicPr>
          <p:nvPr>
            <p:ph sz="quarter" idx="1"/>
          </p:nvPr>
        </p:nvPicPr>
        <p:blipFill>
          <a:blip r:embed="rId1"/>
          <a:srcRect l="12534" t="11995" r="27679" b="29678"/>
          <a:stretch>
            <a:fillRect/>
          </a:stretch>
        </p:blipFill>
        <p:spPr>
          <a:xfrm>
            <a:off x="1040765" y="1268730"/>
            <a:ext cx="6638925" cy="364109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en-US" dirty="0"/>
          </a:p>
        </p:txBody>
      </p:sp>
      <p:pic>
        <p:nvPicPr>
          <p:cNvPr id="4" name="Content Placeholder 3" descr="result.jpeg"/>
          <p:cNvPicPr>
            <a:picLocks noGrp="1" noChangeAspect="1"/>
          </p:cNvPicPr>
          <p:nvPr>
            <p:ph sz="quarter" idx="1"/>
          </p:nvPr>
        </p:nvPicPr>
        <p:blipFill>
          <a:blip r:embed="rId1" cstate="print"/>
          <a:stretch>
            <a:fillRect/>
          </a:stretch>
        </p:blipFill>
        <p:spPr>
          <a:xfrm>
            <a:off x="1044119" y="1484526"/>
            <a:ext cx="7056784" cy="4104456"/>
          </a:xfrm>
        </p:spPr>
      </p:pic>
      <p:sp>
        <p:nvSpPr>
          <p:cNvPr id="3" name="Title 1"/>
          <p:cNvSpPr>
            <a:spLocks noGrp="1"/>
          </p:cNvSpPr>
          <p:nvPr/>
        </p:nvSpPr>
        <p:spPr>
          <a:xfrm>
            <a:off x="584200" y="5065713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8: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Final database output with other tables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VIDEO REPRESENTATION OF OUR WORK</a:t>
            </a:r>
            <a:endParaRPr lang="en-US" altLang="en-I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20220523_113922">
            <a:hlinkClick r:id="" action="ppaction://media"/>
          </p:cNvPr>
          <p:cNvPicPr/>
          <p:nvPr>
            <p:ph sz="quarter"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39750" y="1628680"/>
            <a:ext cx="7467600" cy="43570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13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0508"/>
            <a:ext cx="7467600" cy="1143000"/>
          </a:xfrm>
        </p:spPr>
        <p:txBody>
          <a:bodyPr/>
          <a:p>
            <a:r>
              <a:rPr lang="en-US"/>
              <a:t>Exporting database table to excel file</a:t>
            </a:r>
            <a:endParaRPr lang="en-US"/>
          </a:p>
        </p:txBody>
      </p:sp>
      <p:pic>
        <p:nvPicPr>
          <p:cNvPr id="4" name="Content Placeholder 3" descr="Screenshot (973)"/>
          <p:cNvPicPr>
            <a:picLocks noChangeAspect="1"/>
          </p:cNvPicPr>
          <p:nvPr>
            <p:ph sz="quarter" idx="1"/>
          </p:nvPr>
        </p:nvPicPr>
        <p:blipFill>
          <a:blip r:embed="rId1"/>
          <a:srcRect l="8827" t="18484" r="44898" b="15414"/>
          <a:stretch>
            <a:fillRect/>
          </a:stretch>
        </p:blipFill>
        <p:spPr>
          <a:xfrm>
            <a:off x="1636395" y="404495"/>
            <a:ext cx="5871210" cy="47148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360" y="5349558"/>
            <a:ext cx="7467600" cy="1143000"/>
          </a:xfrm>
        </p:spPr>
        <p:txBody>
          <a:bodyPr>
            <a:normAutofit fontScale="90000"/>
          </a:bodyPr>
          <a:p>
            <a:r>
              <a:rPr lang="en-US"/>
              <a:t>Sending the Excel file of the table to the recipients. Recipient email ids are fetched from a separate excel file</a:t>
            </a:r>
            <a:endParaRPr lang="en-US"/>
          </a:p>
        </p:txBody>
      </p:sp>
      <p:pic>
        <p:nvPicPr>
          <p:cNvPr id="4" name="Content Placeholder 3" descr="Screenshot (971)"/>
          <p:cNvPicPr>
            <a:picLocks noChangeAspect="1"/>
          </p:cNvPicPr>
          <p:nvPr>
            <p:ph sz="quarter" idx="1"/>
          </p:nvPr>
        </p:nvPicPr>
        <p:blipFill>
          <a:blip r:embed="rId1"/>
          <a:srcRect l="4541" r="22058"/>
          <a:stretch>
            <a:fillRect/>
          </a:stretch>
        </p:blipFill>
        <p:spPr>
          <a:xfrm>
            <a:off x="1460500" y="476250"/>
            <a:ext cx="5481320" cy="419798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605" y="5373053"/>
            <a:ext cx="7467600" cy="1143000"/>
          </a:xfrm>
        </p:spPr>
        <p:txBody>
          <a:bodyPr/>
          <a:p>
            <a:r>
              <a:rPr lang="en-US"/>
              <a:t>EMAIL RECEIVED BY MULTIPLE RECIPIENTS AT ONCE</a:t>
            </a:r>
            <a:endParaRPr lang="en-US"/>
          </a:p>
        </p:txBody>
      </p:sp>
      <p:pic>
        <p:nvPicPr>
          <p:cNvPr id="6" name="Content Placeholder 5" descr="Screenshot (972)"/>
          <p:cNvPicPr>
            <a:picLocks noChangeAspect="1"/>
          </p:cNvPicPr>
          <p:nvPr>
            <p:ph sz="quarter" idx="1"/>
          </p:nvPr>
        </p:nvPicPr>
        <p:blipFill>
          <a:blip r:embed="rId1"/>
          <a:srcRect l="48214" t="44351" r="4480"/>
          <a:stretch>
            <a:fillRect/>
          </a:stretch>
        </p:blipFill>
        <p:spPr>
          <a:xfrm>
            <a:off x="971550" y="548640"/>
            <a:ext cx="6441440" cy="426021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36912"/>
            <a:ext cx="7467600" cy="1296144"/>
          </a:xfrm>
        </p:spPr>
        <p:txBody>
          <a:bodyPr>
            <a:normAutofit/>
          </a:bodyPr>
          <a:lstStyle/>
          <a:p>
            <a:pPr algn="ctr"/>
            <a:r>
              <a:rPr lang="en-IN" sz="4800" b="1" dirty="0" smtClean="0">
                <a:latin typeface="Castellar" panose="020A0402060406010301" pitchFamily="18" charset="0"/>
                <a:cs typeface="Times New Roman" panose="02020603050405020304" pitchFamily="18" charset="0"/>
              </a:rPr>
              <a:t>THANK </a:t>
            </a:r>
            <a:r>
              <a:rPr lang="en-IN" sz="4800" b="1" dirty="0" smtClean="0">
                <a:latin typeface="Castellar" panose="020A0402060406010301" pitchFamily="18" charset="0"/>
                <a:cs typeface="Times New Roman" panose="02020603050405020304" pitchFamily="18" charset="0"/>
              </a:rPr>
              <a:t>YOU.....!!!!!!</a:t>
            </a:r>
            <a:endParaRPr lang="en-US" sz="4800" b="1" dirty="0">
              <a:latin typeface="Castellar" panose="020A0402060406010301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548680"/>
            <a:ext cx="7467600" cy="576064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755576" y="1556792"/>
            <a:ext cx="7467600" cy="4873752"/>
          </a:xfrm>
        </p:spPr>
        <p:txBody>
          <a:bodyPr/>
          <a:lstStyle/>
          <a:p>
            <a:pPr algn="just">
              <a:spcBef>
                <a:spcPts val="0"/>
              </a:spcBef>
              <a:buSzPts val="1400"/>
              <a:buFont typeface="Wingdings" panose="05000000000000000000" pitchFamily="2" charset="2"/>
              <a:buChar char="ü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Languages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PYTHON , SQL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>
              <a:spcBef>
                <a:spcPts val="0"/>
              </a:spcBef>
              <a:buSzPts val="1400"/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0"/>
              </a:spcBef>
              <a:buSzPts val="1400"/>
              <a:buFont typeface="Wingdings" panose="05000000000000000000" pitchFamily="2" charset="2"/>
              <a:buChar char="ü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PYTHON based windows GUI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lvl="0" indent="-342900" algn="just">
              <a:spcBef>
                <a:spcPts val="0"/>
              </a:spcBef>
              <a:buSzPts val="1400"/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0"/>
              </a:spcBef>
              <a:buSzPts val="1400"/>
              <a:buFont typeface="Wingdings" panose="05000000000000000000" pitchFamily="2" charset="2"/>
              <a:buChar char="ü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 Requirements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Python3.0 windows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228600">
              <a:spcBef>
                <a:spcPts val="0"/>
              </a:spcBef>
              <a:buSzPts val="14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228600">
              <a:spcBef>
                <a:spcPts val="0"/>
              </a:spcBef>
              <a:buSzPts val="14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228600">
              <a:spcBef>
                <a:spcPts val="0"/>
              </a:spcBef>
              <a:buSzPts val="14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332656"/>
            <a:ext cx="7467600" cy="638944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FLOWCHART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1269522"/>
            <a:ext cx="3109229" cy="525825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5517232"/>
            <a:ext cx="7467600" cy="792088"/>
          </a:xfrm>
        </p:spPr>
        <p:txBody>
          <a:bodyPr>
            <a:no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front end window that appears after running the python code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Screenshot (962)"/>
          <p:cNvPicPr>
            <a:picLocks noChangeAspect="1"/>
          </p:cNvPicPr>
          <p:nvPr>
            <p:ph sz="quarter" idx="1"/>
          </p:nvPr>
        </p:nvPicPr>
        <p:blipFill>
          <a:blip r:embed="rId1"/>
          <a:srcRect r="3597"/>
          <a:stretch>
            <a:fillRect/>
          </a:stretch>
        </p:blipFill>
        <p:spPr>
          <a:xfrm>
            <a:off x="755650" y="1196340"/>
            <a:ext cx="7198995" cy="41979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8520" y="5373216"/>
            <a:ext cx="5811416" cy="864096"/>
          </a:xfrm>
        </p:spPr>
        <p:txBody>
          <a:bodyPr>
            <a:normAutofit/>
          </a:bodyPr>
          <a:lstStyle/>
          <a:p>
            <a:pPr algn="ctr"/>
            <a:r>
              <a:rPr lang="en-IN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FIGURE2-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ENTERING DATA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Screenshot (964)"/>
          <p:cNvPicPr>
            <a:picLocks noChangeAspect="1"/>
          </p:cNvPicPr>
          <p:nvPr>
            <p:ph sz="quarter" idx="1"/>
          </p:nvPr>
        </p:nvPicPr>
        <p:blipFill>
          <a:blip r:embed="rId1"/>
          <a:stretch>
            <a:fillRect/>
          </a:stretch>
        </p:blipFill>
        <p:spPr>
          <a:xfrm>
            <a:off x="395605" y="1484630"/>
            <a:ext cx="7467600" cy="41979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5445224"/>
            <a:ext cx="7467600" cy="100811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Figure3-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inserted successfully. 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pop-up message will display the status</a:t>
            </a:r>
            <a:endParaRPr lang="en-US" sz="2400" dirty="0"/>
          </a:p>
        </p:txBody>
      </p:sp>
      <p:pic>
        <p:nvPicPr>
          <p:cNvPr id="7" name="Content Placeholder 6" descr="Screenshot (965)"/>
          <p:cNvPicPr>
            <a:picLocks noChangeAspect="1"/>
          </p:cNvPicPr>
          <p:nvPr>
            <p:ph sz="quarter" idx="1"/>
          </p:nvPr>
        </p:nvPicPr>
        <p:blipFill>
          <a:blip r:embed="rId1"/>
          <a:srcRect t="983" r="4379"/>
          <a:stretch>
            <a:fillRect/>
          </a:stretch>
        </p:blipFill>
        <p:spPr>
          <a:xfrm>
            <a:off x="683260" y="1094105"/>
            <a:ext cx="7140575" cy="41567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5661248"/>
            <a:ext cx="7467600" cy="648072"/>
          </a:xfrm>
        </p:spPr>
        <p:txBody>
          <a:bodyPr>
            <a:norm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Figure4-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insertion successful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Screenshot (966)"/>
          <p:cNvPicPr>
            <a:picLocks noChangeAspect="1"/>
          </p:cNvPicPr>
          <p:nvPr>
            <p:ph sz="quarter" idx="1"/>
          </p:nvPr>
        </p:nvPicPr>
        <p:blipFill>
          <a:blip r:embed="rId1"/>
          <a:srcRect l="19065" t="2874" r="30119" b="26895"/>
          <a:stretch>
            <a:fillRect/>
          </a:stretch>
        </p:blipFill>
        <p:spPr>
          <a:xfrm>
            <a:off x="1403350" y="1016000"/>
            <a:ext cx="5978525" cy="46450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0768" y="5553236"/>
            <a:ext cx="7467600" cy="936104"/>
          </a:xfrm>
        </p:spPr>
        <p:txBody>
          <a:bodyPr>
            <a:norm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Figure5-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updating Subjects 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(time is kept constant)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Screenshot (967)"/>
          <p:cNvPicPr>
            <a:picLocks noChangeAspect="1"/>
          </p:cNvPicPr>
          <p:nvPr>
            <p:ph sz="quarter" idx="1"/>
          </p:nvPr>
        </p:nvPicPr>
        <p:blipFill>
          <a:blip r:embed="rId1"/>
          <a:srcRect l="6454" r="16114" b="7926"/>
          <a:stretch>
            <a:fillRect/>
          </a:stretch>
        </p:blipFill>
        <p:spPr>
          <a:xfrm>
            <a:off x="1115695" y="764540"/>
            <a:ext cx="6720840" cy="44926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360" y="4940618"/>
            <a:ext cx="7467600" cy="1143000"/>
          </a:xfrm>
        </p:spPr>
        <p:txBody>
          <a:bodyPr/>
          <a:p>
            <a:r>
              <a:rPr lang="en-US"/>
              <a:t>Updated Database</a:t>
            </a:r>
            <a:endParaRPr lang="en-US"/>
          </a:p>
        </p:txBody>
      </p:sp>
      <p:pic>
        <p:nvPicPr>
          <p:cNvPr id="4" name="Content Placeholder 3" descr="Screenshot (968)"/>
          <p:cNvPicPr>
            <a:picLocks noChangeAspect="1"/>
          </p:cNvPicPr>
          <p:nvPr>
            <p:ph sz="quarter" idx="1"/>
          </p:nvPr>
        </p:nvPicPr>
        <p:blipFill>
          <a:blip r:embed="rId1"/>
          <a:srcRect l="18793" t="8546" r="36378" b="17985"/>
          <a:stretch>
            <a:fillRect/>
          </a:stretch>
        </p:blipFill>
        <p:spPr>
          <a:xfrm>
            <a:off x="1907540" y="1386205"/>
            <a:ext cx="4735830" cy="3742055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0</TotalTime>
  <Words>839</Words>
  <Application>WPS Presentation</Application>
  <PresentationFormat>On-screen Show (4:3)</PresentationFormat>
  <Paragraphs>46</Paragraphs>
  <Slides>17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9" baseType="lpstr">
      <vt:lpstr>Arial</vt:lpstr>
      <vt:lpstr>SimSun</vt:lpstr>
      <vt:lpstr>Wingdings</vt:lpstr>
      <vt:lpstr>Wingdings</vt:lpstr>
      <vt:lpstr>Wingdings 2</vt:lpstr>
      <vt:lpstr>Times New Roman</vt:lpstr>
      <vt:lpstr>Century Schoolbook</vt:lpstr>
      <vt:lpstr>Microsoft YaHei</vt:lpstr>
      <vt:lpstr>Arial Unicode MS</vt:lpstr>
      <vt:lpstr>Calibri</vt:lpstr>
      <vt:lpstr>Castellar</vt:lpstr>
      <vt:lpstr>Oriel</vt:lpstr>
      <vt:lpstr>Time-table management system for educational institutions</vt:lpstr>
      <vt:lpstr>REQUIREMENTS </vt:lpstr>
      <vt:lpstr>FLOWCHART</vt:lpstr>
      <vt:lpstr>Figure1- front end window that appears after running the python code</vt:lpstr>
      <vt:lpstr>FIGURE2- ENTERING DATA</vt:lpstr>
      <vt:lpstr>Figure3- data inserted successfully.  A pop-up message will display the status</vt:lpstr>
      <vt:lpstr>Figure4- data insertion successful</vt:lpstr>
      <vt:lpstr>Figure5- updating Subjects  (time is kept constant)</vt:lpstr>
      <vt:lpstr>Updated Database</vt:lpstr>
      <vt:lpstr> Figure6- deleting data from the storage</vt:lpstr>
      <vt:lpstr> Figure7- final database output after deleting</vt:lpstr>
      <vt:lpstr>RESULT</vt:lpstr>
      <vt:lpstr>VIDEO REPRESENTATION OF OUR WORK</vt:lpstr>
      <vt:lpstr>Exporting database table to excel file</vt:lpstr>
      <vt:lpstr>Sending the Excel file of the table to the recipients. Recipient email ids are fetched from a separate excel file</vt:lpstr>
      <vt:lpstr>EMAIL RECEIVED BY MULTIPLE RECIPIENTS AT ONCE</vt:lpstr>
      <vt:lpstr>THANK YOU.....!!!!!!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Designing and Implementation of time table using python and sql</dc:title>
  <dc:creator>Jyothi</dc:creator>
  <cp:lastModifiedBy>Rohan</cp:lastModifiedBy>
  <cp:revision>42</cp:revision>
  <dcterms:created xsi:type="dcterms:W3CDTF">2022-05-15T11:26:00Z</dcterms:created>
  <dcterms:modified xsi:type="dcterms:W3CDTF">2022-05-23T07:42:35Z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3168EE65F7D04BC393D4D0D1AA9B848B</vt:lpwstr>
  </property>
  <property fmtid="{D5CDD505-2E9C-101B-9397-08002B2CF9AE}" pid="3" name="KSOProductBuildVer">
    <vt:lpwstr>1033-11.2.0.10311</vt:lpwstr>
  </property>
</Properties>
</file>

<file path=docProps/thumbnail.jpeg>
</file>